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613877-4138-4AAE-9016-B4DEEEDA178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8F1090F-8BDF-4542-8409-9E3178ED3433}">
      <dgm:prSet/>
      <dgm:spPr/>
      <dgm:t>
        <a:bodyPr/>
        <a:lstStyle/>
        <a:p>
          <a:r>
            <a:rPr lang="en-US"/>
            <a:t>Murder</a:t>
          </a:r>
        </a:p>
      </dgm:t>
    </dgm:pt>
    <dgm:pt modelId="{C39C008E-DA00-4C29-A543-CFE6B1FC112B}" type="parTrans" cxnId="{840192BA-5B9D-4B17-8400-0F7251AA1919}">
      <dgm:prSet/>
      <dgm:spPr/>
      <dgm:t>
        <a:bodyPr/>
        <a:lstStyle/>
        <a:p>
          <a:endParaRPr lang="en-US"/>
        </a:p>
      </dgm:t>
    </dgm:pt>
    <dgm:pt modelId="{73232583-0C8D-4143-AA59-272126936209}" type="sibTrans" cxnId="{840192BA-5B9D-4B17-8400-0F7251AA1919}">
      <dgm:prSet/>
      <dgm:spPr/>
      <dgm:t>
        <a:bodyPr/>
        <a:lstStyle/>
        <a:p>
          <a:endParaRPr lang="en-US"/>
        </a:p>
      </dgm:t>
    </dgm:pt>
    <dgm:pt modelId="{DB29BAC2-4657-4DCA-8B76-66541C714E78}">
      <dgm:prSet/>
      <dgm:spPr/>
      <dgm:t>
        <a:bodyPr/>
        <a:lstStyle/>
        <a:p>
          <a:r>
            <a:rPr lang="en-US"/>
            <a:t>False imprisonment</a:t>
          </a:r>
        </a:p>
      </dgm:t>
    </dgm:pt>
    <dgm:pt modelId="{8F7F87B2-E0AB-454B-AA2A-A890B99A7396}" type="parTrans" cxnId="{B95436BA-8178-4228-A6F6-106F52096B7C}">
      <dgm:prSet/>
      <dgm:spPr/>
      <dgm:t>
        <a:bodyPr/>
        <a:lstStyle/>
        <a:p>
          <a:endParaRPr lang="en-US"/>
        </a:p>
      </dgm:t>
    </dgm:pt>
    <dgm:pt modelId="{60BC46CA-6D0F-4505-8435-5768C9CE6F33}" type="sibTrans" cxnId="{B95436BA-8178-4228-A6F6-106F52096B7C}">
      <dgm:prSet/>
      <dgm:spPr/>
      <dgm:t>
        <a:bodyPr/>
        <a:lstStyle/>
        <a:p>
          <a:endParaRPr lang="en-US"/>
        </a:p>
      </dgm:t>
    </dgm:pt>
    <dgm:pt modelId="{C186DFE9-94B1-430E-977D-04D2E6F8D06C}">
      <dgm:prSet/>
      <dgm:spPr/>
      <dgm:t>
        <a:bodyPr/>
        <a:lstStyle/>
        <a:p>
          <a:r>
            <a:rPr lang="en-US"/>
            <a:t>No freedom of press</a:t>
          </a:r>
        </a:p>
      </dgm:t>
    </dgm:pt>
    <dgm:pt modelId="{5C4E66D1-0CA6-4340-A9E4-F568422F990E}" type="parTrans" cxnId="{773FFC21-CF42-4DFE-A2F5-8D6BB7FE41A0}">
      <dgm:prSet/>
      <dgm:spPr/>
      <dgm:t>
        <a:bodyPr/>
        <a:lstStyle/>
        <a:p>
          <a:endParaRPr lang="en-US"/>
        </a:p>
      </dgm:t>
    </dgm:pt>
    <dgm:pt modelId="{061B8643-B4A8-497C-B875-39245EBAF878}" type="sibTrans" cxnId="{773FFC21-CF42-4DFE-A2F5-8D6BB7FE41A0}">
      <dgm:prSet/>
      <dgm:spPr/>
      <dgm:t>
        <a:bodyPr/>
        <a:lstStyle/>
        <a:p>
          <a:endParaRPr lang="en-US"/>
        </a:p>
      </dgm:t>
    </dgm:pt>
    <dgm:pt modelId="{0697DDCA-1EE3-4BD3-9CDD-D2B585A55051}">
      <dgm:prSet/>
      <dgm:spPr/>
      <dgm:t>
        <a:bodyPr/>
        <a:lstStyle/>
        <a:p>
          <a:r>
            <a:rPr lang="en-US"/>
            <a:t>Abuse</a:t>
          </a:r>
        </a:p>
      </dgm:t>
    </dgm:pt>
    <dgm:pt modelId="{7F977651-4FAB-4E81-A613-A8B1A2F027B8}" type="parTrans" cxnId="{BA93E6CD-1B9E-4D38-A7C2-A5F81F4272D4}">
      <dgm:prSet/>
      <dgm:spPr/>
      <dgm:t>
        <a:bodyPr/>
        <a:lstStyle/>
        <a:p>
          <a:endParaRPr lang="en-US"/>
        </a:p>
      </dgm:t>
    </dgm:pt>
    <dgm:pt modelId="{DAF2957F-50A9-439D-BC58-F0D4232271F9}" type="sibTrans" cxnId="{BA93E6CD-1B9E-4D38-A7C2-A5F81F4272D4}">
      <dgm:prSet/>
      <dgm:spPr/>
      <dgm:t>
        <a:bodyPr/>
        <a:lstStyle/>
        <a:p>
          <a:endParaRPr lang="en-US"/>
        </a:p>
      </dgm:t>
    </dgm:pt>
    <dgm:pt modelId="{813C7ABB-1D0C-42F6-B3AB-07850D21D8EF}" type="pres">
      <dgm:prSet presAssocID="{6C613877-4138-4AAE-9016-B4DEEEDA178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0DCA5CA-5AE1-4C41-BE0F-73B5CD137752}" type="pres">
      <dgm:prSet presAssocID="{B8F1090F-8BDF-4542-8409-9E3178ED3433}" presName="hierRoot1" presStyleCnt="0"/>
      <dgm:spPr/>
    </dgm:pt>
    <dgm:pt modelId="{4E65E1D3-3377-4D6C-BDEA-449067B48826}" type="pres">
      <dgm:prSet presAssocID="{B8F1090F-8BDF-4542-8409-9E3178ED3433}" presName="composite" presStyleCnt="0"/>
      <dgm:spPr/>
    </dgm:pt>
    <dgm:pt modelId="{977581AF-A263-4ACE-BFC3-5CCF50FBEE2D}" type="pres">
      <dgm:prSet presAssocID="{B8F1090F-8BDF-4542-8409-9E3178ED3433}" presName="background" presStyleLbl="node0" presStyleIdx="0" presStyleCnt="4"/>
      <dgm:spPr/>
    </dgm:pt>
    <dgm:pt modelId="{5A62B524-E442-4DE3-A9EA-6E71F8B29E6F}" type="pres">
      <dgm:prSet presAssocID="{B8F1090F-8BDF-4542-8409-9E3178ED3433}" presName="text" presStyleLbl="fgAcc0" presStyleIdx="0" presStyleCnt="4">
        <dgm:presLayoutVars>
          <dgm:chPref val="3"/>
        </dgm:presLayoutVars>
      </dgm:prSet>
      <dgm:spPr/>
    </dgm:pt>
    <dgm:pt modelId="{AE0438E3-9177-4DB5-A5CF-A14010E7584A}" type="pres">
      <dgm:prSet presAssocID="{B8F1090F-8BDF-4542-8409-9E3178ED3433}" presName="hierChild2" presStyleCnt="0"/>
      <dgm:spPr/>
    </dgm:pt>
    <dgm:pt modelId="{74F3C413-D89F-428E-9B86-10AF28F3EDC5}" type="pres">
      <dgm:prSet presAssocID="{DB29BAC2-4657-4DCA-8B76-66541C714E78}" presName="hierRoot1" presStyleCnt="0"/>
      <dgm:spPr/>
    </dgm:pt>
    <dgm:pt modelId="{32D3BA8C-098A-4244-AB6A-C1CC65D66F62}" type="pres">
      <dgm:prSet presAssocID="{DB29BAC2-4657-4DCA-8B76-66541C714E78}" presName="composite" presStyleCnt="0"/>
      <dgm:spPr/>
    </dgm:pt>
    <dgm:pt modelId="{14F123F2-271A-4F30-8F24-993A17F08C76}" type="pres">
      <dgm:prSet presAssocID="{DB29BAC2-4657-4DCA-8B76-66541C714E78}" presName="background" presStyleLbl="node0" presStyleIdx="1" presStyleCnt="4"/>
      <dgm:spPr/>
    </dgm:pt>
    <dgm:pt modelId="{5E3B09FD-91CA-4448-81AB-7FFAAF8BDF8E}" type="pres">
      <dgm:prSet presAssocID="{DB29BAC2-4657-4DCA-8B76-66541C714E78}" presName="text" presStyleLbl="fgAcc0" presStyleIdx="1" presStyleCnt="4">
        <dgm:presLayoutVars>
          <dgm:chPref val="3"/>
        </dgm:presLayoutVars>
      </dgm:prSet>
      <dgm:spPr/>
    </dgm:pt>
    <dgm:pt modelId="{84380892-18C3-41D5-92DC-4E2612908904}" type="pres">
      <dgm:prSet presAssocID="{DB29BAC2-4657-4DCA-8B76-66541C714E78}" presName="hierChild2" presStyleCnt="0"/>
      <dgm:spPr/>
    </dgm:pt>
    <dgm:pt modelId="{7AA73357-A1D2-461F-912F-8E5CCD5C39B3}" type="pres">
      <dgm:prSet presAssocID="{C186DFE9-94B1-430E-977D-04D2E6F8D06C}" presName="hierRoot1" presStyleCnt="0"/>
      <dgm:spPr/>
    </dgm:pt>
    <dgm:pt modelId="{B115DED9-EEB9-40F0-9F46-5317A7FDB543}" type="pres">
      <dgm:prSet presAssocID="{C186DFE9-94B1-430E-977D-04D2E6F8D06C}" presName="composite" presStyleCnt="0"/>
      <dgm:spPr/>
    </dgm:pt>
    <dgm:pt modelId="{62150053-B382-4C79-8E1A-DCEBF8199272}" type="pres">
      <dgm:prSet presAssocID="{C186DFE9-94B1-430E-977D-04D2E6F8D06C}" presName="background" presStyleLbl="node0" presStyleIdx="2" presStyleCnt="4"/>
      <dgm:spPr/>
    </dgm:pt>
    <dgm:pt modelId="{AF565079-3DB6-458E-9CA2-AF2FFE453499}" type="pres">
      <dgm:prSet presAssocID="{C186DFE9-94B1-430E-977D-04D2E6F8D06C}" presName="text" presStyleLbl="fgAcc0" presStyleIdx="2" presStyleCnt="4">
        <dgm:presLayoutVars>
          <dgm:chPref val="3"/>
        </dgm:presLayoutVars>
      </dgm:prSet>
      <dgm:spPr/>
    </dgm:pt>
    <dgm:pt modelId="{1C2A078F-997D-4A3A-BAB3-9A6596FE6C9D}" type="pres">
      <dgm:prSet presAssocID="{C186DFE9-94B1-430E-977D-04D2E6F8D06C}" presName="hierChild2" presStyleCnt="0"/>
      <dgm:spPr/>
    </dgm:pt>
    <dgm:pt modelId="{CDC32A32-38ED-489D-9876-89F7ED5D3C5A}" type="pres">
      <dgm:prSet presAssocID="{0697DDCA-1EE3-4BD3-9CDD-D2B585A55051}" presName="hierRoot1" presStyleCnt="0"/>
      <dgm:spPr/>
    </dgm:pt>
    <dgm:pt modelId="{342BB0D9-E27F-4B10-82DB-0E73DA830F1A}" type="pres">
      <dgm:prSet presAssocID="{0697DDCA-1EE3-4BD3-9CDD-D2B585A55051}" presName="composite" presStyleCnt="0"/>
      <dgm:spPr/>
    </dgm:pt>
    <dgm:pt modelId="{3BB8F722-8386-486F-82EE-857D28C28929}" type="pres">
      <dgm:prSet presAssocID="{0697DDCA-1EE3-4BD3-9CDD-D2B585A55051}" presName="background" presStyleLbl="node0" presStyleIdx="3" presStyleCnt="4"/>
      <dgm:spPr/>
    </dgm:pt>
    <dgm:pt modelId="{B337564B-D899-4EFD-96AF-A2C68F6DFC96}" type="pres">
      <dgm:prSet presAssocID="{0697DDCA-1EE3-4BD3-9CDD-D2B585A55051}" presName="text" presStyleLbl="fgAcc0" presStyleIdx="3" presStyleCnt="4">
        <dgm:presLayoutVars>
          <dgm:chPref val="3"/>
        </dgm:presLayoutVars>
      </dgm:prSet>
      <dgm:spPr/>
    </dgm:pt>
    <dgm:pt modelId="{AA1B1253-0BA4-4F5C-B949-776CD9B24763}" type="pres">
      <dgm:prSet presAssocID="{0697DDCA-1EE3-4BD3-9CDD-D2B585A55051}" presName="hierChild2" presStyleCnt="0"/>
      <dgm:spPr/>
    </dgm:pt>
  </dgm:ptLst>
  <dgm:cxnLst>
    <dgm:cxn modelId="{45DA5816-55FA-44D5-A03F-45F6D87978F1}" type="presOf" srcId="{B8F1090F-8BDF-4542-8409-9E3178ED3433}" destId="{5A62B524-E442-4DE3-A9EA-6E71F8B29E6F}" srcOrd="0" destOrd="0" presId="urn:microsoft.com/office/officeart/2005/8/layout/hierarchy1"/>
    <dgm:cxn modelId="{773FFC21-CF42-4DFE-A2F5-8D6BB7FE41A0}" srcId="{6C613877-4138-4AAE-9016-B4DEEEDA1787}" destId="{C186DFE9-94B1-430E-977D-04D2E6F8D06C}" srcOrd="2" destOrd="0" parTransId="{5C4E66D1-0CA6-4340-A9E4-F568422F990E}" sibTransId="{061B8643-B4A8-497C-B875-39245EBAF878}"/>
    <dgm:cxn modelId="{D1849B32-849C-467F-987D-DA62EEBC0FC9}" type="presOf" srcId="{DB29BAC2-4657-4DCA-8B76-66541C714E78}" destId="{5E3B09FD-91CA-4448-81AB-7FFAAF8BDF8E}" srcOrd="0" destOrd="0" presId="urn:microsoft.com/office/officeart/2005/8/layout/hierarchy1"/>
    <dgm:cxn modelId="{2290389E-BC0F-440D-B17F-A9D90B6E7EAA}" type="presOf" srcId="{C186DFE9-94B1-430E-977D-04D2E6F8D06C}" destId="{AF565079-3DB6-458E-9CA2-AF2FFE453499}" srcOrd="0" destOrd="0" presId="urn:microsoft.com/office/officeart/2005/8/layout/hierarchy1"/>
    <dgm:cxn modelId="{B95436BA-8178-4228-A6F6-106F52096B7C}" srcId="{6C613877-4138-4AAE-9016-B4DEEEDA1787}" destId="{DB29BAC2-4657-4DCA-8B76-66541C714E78}" srcOrd="1" destOrd="0" parTransId="{8F7F87B2-E0AB-454B-AA2A-A890B99A7396}" sibTransId="{60BC46CA-6D0F-4505-8435-5768C9CE6F33}"/>
    <dgm:cxn modelId="{840192BA-5B9D-4B17-8400-0F7251AA1919}" srcId="{6C613877-4138-4AAE-9016-B4DEEEDA1787}" destId="{B8F1090F-8BDF-4542-8409-9E3178ED3433}" srcOrd="0" destOrd="0" parTransId="{C39C008E-DA00-4C29-A543-CFE6B1FC112B}" sibTransId="{73232583-0C8D-4143-AA59-272126936209}"/>
    <dgm:cxn modelId="{03723FBD-A741-4D3E-93A9-48273DE9661F}" type="presOf" srcId="{6C613877-4138-4AAE-9016-B4DEEEDA1787}" destId="{813C7ABB-1D0C-42F6-B3AB-07850D21D8EF}" srcOrd="0" destOrd="0" presId="urn:microsoft.com/office/officeart/2005/8/layout/hierarchy1"/>
    <dgm:cxn modelId="{BA93E6CD-1B9E-4D38-A7C2-A5F81F4272D4}" srcId="{6C613877-4138-4AAE-9016-B4DEEEDA1787}" destId="{0697DDCA-1EE3-4BD3-9CDD-D2B585A55051}" srcOrd="3" destOrd="0" parTransId="{7F977651-4FAB-4E81-A613-A8B1A2F027B8}" sibTransId="{DAF2957F-50A9-439D-BC58-F0D4232271F9}"/>
    <dgm:cxn modelId="{AB057AD8-5EAE-4F62-BCED-E21882CF3C76}" type="presOf" srcId="{0697DDCA-1EE3-4BD3-9CDD-D2B585A55051}" destId="{B337564B-D899-4EFD-96AF-A2C68F6DFC96}" srcOrd="0" destOrd="0" presId="urn:microsoft.com/office/officeart/2005/8/layout/hierarchy1"/>
    <dgm:cxn modelId="{0FE3BC15-4D00-4E90-8F8C-436DE862CB75}" type="presParOf" srcId="{813C7ABB-1D0C-42F6-B3AB-07850D21D8EF}" destId="{80DCA5CA-5AE1-4C41-BE0F-73B5CD137752}" srcOrd="0" destOrd="0" presId="urn:microsoft.com/office/officeart/2005/8/layout/hierarchy1"/>
    <dgm:cxn modelId="{156EE781-9217-4E49-8927-6092C12F7AE9}" type="presParOf" srcId="{80DCA5CA-5AE1-4C41-BE0F-73B5CD137752}" destId="{4E65E1D3-3377-4D6C-BDEA-449067B48826}" srcOrd="0" destOrd="0" presId="urn:microsoft.com/office/officeart/2005/8/layout/hierarchy1"/>
    <dgm:cxn modelId="{86FD1D44-A795-45BA-A16C-4A4974AE042C}" type="presParOf" srcId="{4E65E1D3-3377-4D6C-BDEA-449067B48826}" destId="{977581AF-A263-4ACE-BFC3-5CCF50FBEE2D}" srcOrd="0" destOrd="0" presId="urn:microsoft.com/office/officeart/2005/8/layout/hierarchy1"/>
    <dgm:cxn modelId="{2BB1E2B2-D54C-44D4-81B8-C8714406A10C}" type="presParOf" srcId="{4E65E1D3-3377-4D6C-BDEA-449067B48826}" destId="{5A62B524-E442-4DE3-A9EA-6E71F8B29E6F}" srcOrd="1" destOrd="0" presId="urn:microsoft.com/office/officeart/2005/8/layout/hierarchy1"/>
    <dgm:cxn modelId="{2E46EC6F-198A-48D8-91AE-398CC34FDE31}" type="presParOf" srcId="{80DCA5CA-5AE1-4C41-BE0F-73B5CD137752}" destId="{AE0438E3-9177-4DB5-A5CF-A14010E7584A}" srcOrd="1" destOrd="0" presId="urn:microsoft.com/office/officeart/2005/8/layout/hierarchy1"/>
    <dgm:cxn modelId="{A434E80A-5B09-4B86-9BB3-74E7D69EFD1F}" type="presParOf" srcId="{813C7ABB-1D0C-42F6-B3AB-07850D21D8EF}" destId="{74F3C413-D89F-428E-9B86-10AF28F3EDC5}" srcOrd="1" destOrd="0" presId="urn:microsoft.com/office/officeart/2005/8/layout/hierarchy1"/>
    <dgm:cxn modelId="{90A568F7-E5AF-4BC4-B4D9-A1555CD7076A}" type="presParOf" srcId="{74F3C413-D89F-428E-9B86-10AF28F3EDC5}" destId="{32D3BA8C-098A-4244-AB6A-C1CC65D66F62}" srcOrd="0" destOrd="0" presId="urn:microsoft.com/office/officeart/2005/8/layout/hierarchy1"/>
    <dgm:cxn modelId="{8CC0474A-87E1-44B8-9DC0-C4E3E5729AEC}" type="presParOf" srcId="{32D3BA8C-098A-4244-AB6A-C1CC65D66F62}" destId="{14F123F2-271A-4F30-8F24-993A17F08C76}" srcOrd="0" destOrd="0" presId="urn:microsoft.com/office/officeart/2005/8/layout/hierarchy1"/>
    <dgm:cxn modelId="{D2E5B1DA-D719-4ED6-8E45-C39EFA574386}" type="presParOf" srcId="{32D3BA8C-098A-4244-AB6A-C1CC65D66F62}" destId="{5E3B09FD-91CA-4448-81AB-7FFAAF8BDF8E}" srcOrd="1" destOrd="0" presId="urn:microsoft.com/office/officeart/2005/8/layout/hierarchy1"/>
    <dgm:cxn modelId="{AD1662B0-5236-418C-98AA-AEA17DB80C2D}" type="presParOf" srcId="{74F3C413-D89F-428E-9B86-10AF28F3EDC5}" destId="{84380892-18C3-41D5-92DC-4E2612908904}" srcOrd="1" destOrd="0" presId="urn:microsoft.com/office/officeart/2005/8/layout/hierarchy1"/>
    <dgm:cxn modelId="{25AE19CA-FF36-4694-8DB1-46773452C802}" type="presParOf" srcId="{813C7ABB-1D0C-42F6-B3AB-07850D21D8EF}" destId="{7AA73357-A1D2-461F-912F-8E5CCD5C39B3}" srcOrd="2" destOrd="0" presId="urn:microsoft.com/office/officeart/2005/8/layout/hierarchy1"/>
    <dgm:cxn modelId="{EC958A96-AFC3-49C1-8A2F-6AF018333416}" type="presParOf" srcId="{7AA73357-A1D2-461F-912F-8E5CCD5C39B3}" destId="{B115DED9-EEB9-40F0-9F46-5317A7FDB543}" srcOrd="0" destOrd="0" presId="urn:microsoft.com/office/officeart/2005/8/layout/hierarchy1"/>
    <dgm:cxn modelId="{48FAF380-14DB-488C-93FA-BAB4BA61CC4D}" type="presParOf" srcId="{B115DED9-EEB9-40F0-9F46-5317A7FDB543}" destId="{62150053-B382-4C79-8E1A-DCEBF8199272}" srcOrd="0" destOrd="0" presId="urn:microsoft.com/office/officeart/2005/8/layout/hierarchy1"/>
    <dgm:cxn modelId="{5604696C-B2B8-47B8-B21F-BC67403AD508}" type="presParOf" srcId="{B115DED9-EEB9-40F0-9F46-5317A7FDB543}" destId="{AF565079-3DB6-458E-9CA2-AF2FFE453499}" srcOrd="1" destOrd="0" presId="urn:microsoft.com/office/officeart/2005/8/layout/hierarchy1"/>
    <dgm:cxn modelId="{8BE2A010-3266-4845-83D9-587F4C214A2D}" type="presParOf" srcId="{7AA73357-A1D2-461F-912F-8E5CCD5C39B3}" destId="{1C2A078F-997D-4A3A-BAB3-9A6596FE6C9D}" srcOrd="1" destOrd="0" presId="urn:microsoft.com/office/officeart/2005/8/layout/hierarchy1"/>
    <dgm:cxn modelId="{5C292DED-7F5E-4A95-9B57-35F8AB2206E8}" type="presParOf" srcId="{813C7ABB-1D0C-42F6-B3AB-07850D21D8EF}" destId="{CDC32A32-38ED-489D-9876-89F7ED5D3C5A}" srcOrd="3" destOrd="0" presId="urn:microsoft.com/office/officeart/2005/8/layout/hierarchy1"/>
    <dgm:cxn modelId="{9ECA2CE6-BEE6-4032-A4B4-90367EFB99D5}" type="presParOf" srcId="{CDC32A32-38ED-489D-9876-89F7ED5D3C5A}" destId="{342BB0D9-E27F-4B10-82DB-0E73DA830F1A}" srcOrd="0" destOrd="0" presId="urn:microsoft.com/office/officeart/2005/8/layout/hierarchy1"/>
    <dgm:cxn modelId="{313B0FFA-3353-4F0E-9BD2-55AD271A469E}" type="presParOf" srcId="{342BB0D9-E27F-4B10-82DB-0E73DA830F1A}" destId="{3BB8F722-8386-486F-82EE-857D28C28929}" srcOrd="0" destOrd="0" presId="urn:microsoft.com/office/officeart/2005/8/layout/hierarchy1"/>
    <dgm:cxn modelId="{2F8F5E7A-5170-4534-A292-3628D9FD914E}" type="presParOf" srcId="{342BB0D9-E27F-4B10-82DB-0E73DA830F1A}" destId="{B337564B-D899-4EFD-96AF-A2C68F6DFC96}" srcOrd="1" destOrd="0" presId="urn:microsoft.com/office/officeart/2005/8/layout/hierarchy1"/>
    <dgm:cxn modelId="{F3D37FE8-E5CE-4FB7-B8EC-F49179D54810}" type="presParOf" srcId="{CDC32A32-38ED-489D-9876-89F7ED5D3C5A}" destId="{AA1B1253-0BA4-4F5C-B949-776CD9B2476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7581AF-A263-4ACE-BFC3-5CCF50FBEE2D}">
      <dsp:nvSpPr>
        <dsp:cNvPr id="0" name=""/>
        <dsp:cNvSpPr/>
      </dsp:nvSpPr>
      <dsp:spPr>
        <a:xfrm>
          <a:off x="2812" y="749180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62B524-E442-4DE3-A9EA-6E71F8B29E6F}">
      <dsp:nvSpPr>
        <dsp:cNvPr id="0" name=""/>
        <dsp:cNvSpPr/>
      </dsp:nvSpPr>
      <dsp:spPr>
        <a:xfrm>
          <a:off x="225965" y="961175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Murder</a:t>
          </a:r>
        </a:p>
      </dsp:txBody>
      <dsp:txXfrm>
        <a:off x="263318" y="998528"/>
        <a:ext cx="1933669" cy="1200612"/>
      </dsp:txXfrm>
    </dsp:sp>
    <dsp:sp modelId="{14F123F2-271A-4F30-8F24-993A17F08C76}">
      <dsp:nvSpPr>
        <dsp:cNvPr id="0" name=""/>
        <dsp:cNvSpPr/>
      </dsp:nvSpPr>
      <dsp:spPr>
        <a:xfrm>
          <a:off x="2457493" y="749180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3B09FD-91CA-4448-81AB-7FFAAF8BDF8E}">
      <dsp:nvSpPr>
        <dsp:cNvPr id="0" name=""/>
        <dsp:cNvSpPr/>
      </dsp:nvSpPr>
      <dsp:spPr>
        <a:xfrm>
          <a:off x="2680646" y="961175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False imprisonment</a:t>
          </a:r>
        </a:p>
      </dsp:txBody>
      <dsp:txXfrm>
        <a:off x="2717999" y="998528"/>
        <a:ext cx="1933669" cy="1200612"/>
      </dsp:txXfrm>
    </dsp:sp>
    <dsp:sp modelId="{62150053-B382-4C79-8E1A-DCEBF8199272}">
      <dsp:nvSpPr>
        <dsp:cNvPr id="0" name=""/>
        <dsp:cNvSpPr/>
      </dsp:nvSpPr>
      <dsp:spPr>
        <a:xfrm>
          <a:off x="4912174" y="749180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65079-3DB6-458E-9CA2-AF2FFE453499}">
      <dsp:nvSpPr>
        <dsp:cNvPr id="0" name=""/>
        <dsp:cNvSpPr/>
      </dsp:nvSpPr>
      <dsp:spPr>
        <a:xfrm>
          <a:off x="5135327" y="961175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No freedom of press</a:t>
          </a:r>
        </a:p>
      </dsp:txBody>
      <dsp:txXfrm>
        <a:off x="5172680" y="998528"/>
        <a:ext cx="1933669" cy="1200612"/>
      </dsp:txXfrm>
    </dsp:sp>
    <dsp:sp modelId="{3BB8F722-8386-486F-82EE-857D28C28929}">
      <dsp:nvSpPr>
        <dsp:cNvPr id="0" name=""/>
        <dsp:cNvSpPr/>
      </dsp:nvSpPr>
      <dsp:spPr>
        <a:xfrm>
          <a:off x="7366855" y="749180"/>
          <a:ext cx="2008375" cy="1275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37564B-D899-4EFD-96AF-A2C68F6DFC96}">
      <dsp:nvSpPr>
        <dsp:cNvPr id="0" name=""/>
        <dsp:cNvSpPr/>
      </dsp:nvSpPr>
      <dsp:spPr>
        <a:xfrm>
          <a:off x="7590008" y="961175"/>
          <a:ext cx="2008375" cy="127531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Abuse</a:t>
          </a:r>
        </a:p>
      </dsp:txBody>
      <dsp:txXfrm>
        <a:off x="7627361" y="998528"/>
        <a:ext cx="1933669" cy="12006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663BBFF-77C1-4BF1-A3B2-2505841100BA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816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5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0296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7126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00969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2834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90056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2069-43FA-49C5-9F0E-58E1EB237AE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934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854CA-19F4-4771-B6A2-DA5C0742B220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858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D2BB1-BB31-4EB8-A961-18800A74EAA8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15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0B886-74BB-4D5E-9EA9-584482FE40E6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175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4CCD1-3502-4C30-947C-75FC88992007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363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797A-E8AF-4231-9C64-308C5BB9ED3E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71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24146-07E2-48CA-8629-5887ED47FCDB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125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E718-B4F0-433E-A285-0013249184C0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11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44C4-3D72-4D6E-86A4-F5491DC49E6D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269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EA14-E6AC-4B59-973C-7A06B0EDE3E3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47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3BB3B3F-C0CE-47CB-BCED-F49A710726FF}" type="datetimeFigureOut">
              <a:rPr lang="en-US" smtClean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18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1927B-F0CB-41F1-8C0A-E383F809D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9999" y="765765"/>
            <a:ext cx="5752001" cy="2661138"/>
          </a:xfrm>
        </p:spPr>
        <p:txBody>
          <a:bodyPr>
            <a:normAutofit/>
          </a:bodyPr>
          <a:lstStyle/>
          <a:p>
            <a:r>
              <a:rPr lang="en-US" dirty="0"/>
              <a:t>The Russian doll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368E8AC-6B67-4C34-B2AE-37BDFBF86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8436" y="3549335"/>
            <a:ext cx="4395125" cy="1116622"/>
          </a:xfrm>
        </p:spPr>
        <p:txBody>
          <a:bodyPr>
            <a:normAutofit/>
          </a:bodyPr>
          <a:lstStyle/>
          <a:p>
            <a:r>
              <a:rPr lang="en-US" dirty="0"/>
              <a:t>By </a:t>
            </a:r>
            <a:r>
              <a:rPr lang="en-US" dirty="0" err="1"/>
              <a:t>Kylian</a:t>
            </a:r>
            <a:r>
              <a:rPr lang="en-US" dirty="0"/>
              <a:t>, Alexandre, Bernd and Evi</a:t>
            </a:r>
          </a:p>
        </p:txBody>
      </p:sp>
      <p:pic>
        <p:nvPicPr>
          <p:cNvPr id="10" name="Picture 2" descr="Image result for amnesty international">
            <a:extLst>
              <a:ext uri="{FF2B5EF4-FFF2-40B4-BE49-F238E27FC236}">
                <a16:creationId xmlns:a16="http://schemas.microsoft.com/office/drawing/2014/main" id="{D84E48D1-A7BA-4AC6-9B44-2BF2A90E9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21485" y="3763955"/>
            <a:ext cx="2737621" cy="2737621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583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DE708A-25FE-459C-8ACA-2D1E9DF7E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mnesty - Russian Dolls">
            <a:hlinkClick r:id="" action="ppaction://media"/>
            <a:extLst>
              <a:ext uri="{FF2B5EF4-FFF2-40B4-BE49-F238E27FC236}">
                <a16:creationId xmlns:a16="http://schemas.microsoft.com/office/drawing/2014/main" id="{D18EAE4E-1A92-46FA-A2F2-AD1B7F968B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283" y="467672"/>
            <a:ext cx="11377991" cy="5922656"/>
          </a:xfrm>
        </p:spPr>
      </p:pic>
    </p:spTree>
    <p:extLst>
      <p:ext uri="{BB962C8B-B14F-4D97-AF65-F5344CB8AC3E}">
        <p14:creationId xmlns:p14="http://schemas.microsoft.com/office/powerpoint/2010/main" val="934662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france transparent">
            <a:extLst>
              <a:ext uri="{FF2B5EF4-FFF2-40B4-BE49-F238E27FC236}">
                <a16:creationId xmlns:a16="http://schemas.microsoft.com/office/drawing/2014/main" id="{A82AD59E-E687-41EF-9FD9-B22A435D92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94" b="2354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43EEB24-908C-4843-85DE-AC91EA6DD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Where?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59CE80-5F1B-400D-B9E0-8C338DFA3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France</a:t>
            </a:r>
          </a:p>
          <a:p>
            <a:r>
              <a:rPr lang="nl-NL">
                <a:solidFill>
                  <a:srgbClr val="FFFFFF"/>
                </a:solidFill>
              </a:rPr>
              <a:t>06/2010</a:t>
            </a:r>
          </a:p>
        </p:txBody>
      </p:sp>
    </p:spTree>
    <p:extLst>
      <p:ext uri="{BB962C8B-B14F-4D97-AF65-F5344CB8AC3E}">
        <p14:creationId xmlns:p14="http://schemas.microsoft.com/office/powerpoint/2010/main" val="588260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F11533-723E-420D-A991-D376E7393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0393DE-86F5-4639-9D54-85E166A84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781C5A9-B7CC-4944-80B9-8D48C77D3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79E96B4-A8EA-47EF-B2BB-92FF796E9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4EF7629-2B5A-4DD5-81B4-4878E937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8963C9E-C5BF-4148-A145-6931A8AB1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EA3EACEF-6C01-4A72-86E6-F832EB58C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262626"/>
                </a:solidFill>
              </a:rPr>
              <a:t>The subjects</a:t>
            </a: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30726924-A972-4F24-A6FA-4EBFDD8689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5771150"/>
              </p:ext>
            </p:extLst>
          </p:nvPr>
        </p:nvGraphicFramePr>
        <p:xfrm>
          <a:off x="1295401" y="2675822"/>
          <a:ext cx="9601197" cy="2985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31553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C9BA65-3120-4738-9C4A-9C818AE1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7677FF-D28C-48CB-8775-DADD5EDE3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Russian </a:t>
            </a:r>
            <a:r>
              <a:rPr lang="nl-NL" dirty="0" err="1"/>
              <a:t>dolls</a:t>
            </a:r>
            <a:endParaRPr lang="nl-NL" dirty="0"/>
          </a:p>
        </p:txBody>
      </p:sp>
      <p:pic>
        <p:nvPicPr>
          <p:cNvPr id="2050" name="Picture 2" descr="Image result for russian dolls transparent">
            <a:extLst>
              <a:ext uri="{FF2B5EF4-FFF2-40B4-BE49-F238E27FC236}">
                <a16:creationId xmlns:a16="http://schemas.microsoft.com/office/drawing/2014/main" id="{BD153FBA-72DA-454D-8820-14EF19740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015" y="1153071"/>
            <a:ext cx="5983733" cy="598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682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9B9401-C83A-40B6-AB6F-06EB23469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message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3AB615-C995-40A2-A6D2-8B9C24768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Russia</a:t>
            </a:r>
          </a:p>
          <a:p>
            <a:r>
              <a:rPr lang="en-US" dirty="0"/>
              <a:t>Atrocities are being kept silent</a:t>
            </a:r>
          </a:p>
          <a:p>
            <a:r>
              <a:rPr lang="en-US" dirty="0"/>
              <a:t>“masked with a smile”</a:t>
            </a:r>
          </a:p>
        </p:txBody>
      </p:sp>
      <p:pic>
        <p:nvPicPr>
          <p:cNvPr id="4098" name="Picture 2" descr="Image result for abuse transparent">
            <a:extLst>
              <a:ext uri="{FF2B5EF4-FFF2-40B4-BE49-F238E27FC236}">
                <a16:creationId xmlns:a16="http://schemas.microsoft.com/office/drawing/2014/main" id="{6A8EE5EA-6323-4A06-B909-948D0A2FA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899" y="3583222"/>
            <a:ext cx="3912831" cy="256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74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88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3032C27-D743-45FD-A47C-F73C422A6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"We must not let Russia's charm hide its atrocities"</a:t>
            </a:r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928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ch">
  <a:themeElements>
    <a:clrScheme name="Organisch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sch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sc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55</Words>
  <Application>Microsoft Office PowerPoint</Application>
  <PresentationFormat>Breedbeeld</PresentationFormat>
  <Paragraphs>17</Paragraphs>
  <Slides>7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0" baseType="lpstr">
      <vt:lpstr>Arial</vt:lpstr>
      <vt:lpstr>Garamond</vt:lpstr>
      <vt:lpstr>Organisch</vt:lpstr>
      <vt:lpstr>The Russian doll</vt:lpstr>
      <vt:lpstr>PowerPoint-presentatie</vt:lpstr>
      <vt:lpstr>Where?</vt:lpstr>
      <vt:lpstr>The subjects</vt:lpstr>
      <vt:lpstr>With what?</vt:lpstr>
      <vt:lpstr>The message</vt:lpstr>
      <vt:lpstr>"We must not let Russia's charm hide its atrocities"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Russian doll</dc:title>
  <dc:creator>Evi Boelen</dc:creator>
  <cp:lastModifiedBy>Evi Boelen</cp:lastModifiedBy>
  <cp:revision>4</cp:revision>
  <dcterms:created xsi:type="dcterms:W3CDTF">2019-05-13T15:00:20Z</dcterms:created>
  <dcterms:modified xsi:type="dcterms:W3CDTF">2019-05-13T15:04:08Z</dcterms:modified>
</cp:coreProperties>
</file>